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76" autoAdjust="0"/>
    <p:restoredTop sz="94660"/>
  </p:normalViewPr>
  <p:slideViewPr>
    <p:cSldViewPr snapToGrid="0">
      <p:cViewPr>
        <p:scale>
          <a:sx n="57" d="100"/>
          <a:sy n="57" d="100"/>
        </p:scale>
        <p:origin x="1764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533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704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339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6429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4123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8752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1811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5210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5900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0925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7076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85702-0EA2-4696-82A2-60B09FC8E029}" type="datetimeFigureOut">
              <a:rPr lang="en-IN" smtClean="0"/>
              <a:t>22-10-2024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F8722-4B32-4890-8019-E3C9FCCAF6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808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5508" y="0"/>
            <a:ext cx="13154661" cy="895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29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077" y="262393"/>
            <a:ext cx="11548345" cy="576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432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007" y="22299"/>
            <a:ext cx="12009098" cy="667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131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36465"/>
            <a:ext cx="10515600" cy="1932167"/>
          </a:xfrm>
        </p:spPr>
        <p:txBody>
          <a:bodyPr>
            <a:normAutofit/>
          </a:bodyPr>
          <a:lstStyle/>
          <a:p>
            <a:r>
              <a:rPr lang="en-US" sz="4800" b="1" dirty="0" smtClean="0"/>
              <a:t>                  THANK YOU!!!</a:t>
            </a:r>
            <a:endParaRPr lang="en-IN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2939" y="7879743"/>
            <a:ext cx="10733598" cy="865728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638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H="1" flipV="1">
            <a:off x="11353799" y="318052"/>
            <a:ext cx="45719" cy="47073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1763" y="10631"/>
            <a:ext cx="10875333" cy="603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956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422" y="135172"/>
            <a:ext cx="11946268" cy="652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98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97258" y="-47707"/>
            <a:ext cx="12160288" cy="677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43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62" y="229952"/>
            <a:ext cx="11331189" cy="639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41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339" y="190197"/>
            <a:ext cx="11756530" cy="594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226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277" y="262393"/>
            <a:ext cx="11677577" cy="583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694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1638603"/>
            <a:ext cx="10515600" cy="1325563"/>
          </a:xfrm>
        </p:spPr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9391" y="179704"/>
            <a:ext cx="10733553" cy="595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567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189" y="259218"/>
            <a:ext cx="11169644" cy="616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023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</Words>
  <Application>Microsoft Office PowerPoint</Application>
  <PresentationFormat>Widescreen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THANK YOU!!!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4</cp:revision>
  <dcterms:created xsi:type="dcterms:W3CDTF">2024-10-21T09:42:30Z</dcterms:created>
  <dcterms:modified xsi:type="dcterms:W3CDTF">2024-10-22T05:51:49Z</dcterms:modified>
</cp:coreProperties>
</file>

<file path=docProps/thumbnail.jpeg>
</file>